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F82B4C-D5D4-41A1-992F-DDA3CE5DD873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98B"/>
    <a:srgbClr val="D55D92"/>
    <a:srgbClr val="AC46A1"/>
    <a:srgbClr val="C05299"/>
    <a:srgbClr val="973AA8"/>
    <a:srgbClr val="822FAF"/>
    <a:srgbClr val="6D23B6"/>
    <a:srgbClr val="571089"/>
    <a:srgbClr val="023E8A"/>
    <a:srgbClr val="AD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AA0BF-EEF5-4FFA-9C38-4E8BE3E64359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094C-4FC9-4D9F-960E-6B02C3AB6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6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720A-2324-4C39-BDE6-FC32E1F978D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EA343-FAA2-4F62-BC70-9065C8F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JP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66" b="87069" l="25346" r="74194">
                        <a14:backgroundMark x1="32258" y1="11207" x2="31797" y2="79310"/>
                        <a14:backgroundMark x1="31797" y1="79310" x2="68664" y2="79741"/>
                        <a14:backgroundMark x1="68664" y1="79741" x2="68664" y2="79741"/>
                        <a14:backgroundMark x1="67742" y1="78879" x2="67742" y2="69397"/>
                        <a14:backgroundMark x1="67742" y1="69397" x2="67742" y2="10345"/>
                        <a14:backgroundMark x1="31797" y1="11207" x2="68203" y2="10345"/>
                        <a14:backgroundMark x1="67742" y1="10776" x2="66820" y2="1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-112541"/>
            <a:ext cx="7056830" cy="72167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58" y="478303"/>
            <a:ext cx="3179298" cy="5350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/>
          <p:cNvGrpSpPr/>
          <p:nvPr/>
        </p:nvGrpSpPr>
        <p:grpSpPr>
          <a:xfrm>
            <a:off x="5623907" y="1639984"/>
            <a:ext cx="2402999" cy="3550994"/>
            <a:chOff x="5623907" y="1639984"/>
            <a:chExt cx="2402999" cy="3550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003" y="2073500"/>
              <a:ext cx="629369" cy="6293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Rounded Rectangle 4"/>
            <p:cNvSpPr/>
            <p:nvPr/>
          </p:nvSpPr>
          <p:spPr>
            <a:xfrm>
              <a:off x="5623907" y="1639984"/>
              <a:ext cx="2402999" cy="3550994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269" y="2053282"/>
              <a:ext cx="686972" cy="6495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24" y="4168377"/>
              <a:ext cx="686972" cy="7496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336" y="4168377"/>
              <a:ext cx="721905" cy="718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0" r="47832" b="20425"/>
            <a:stretch/>
          </p:blipFill>
          <p:spPr>
            <a:xfrm>
              <a:off x="6452426" y="3092659"/>
              <a:ext cx="745960" cy="7802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3" name="Straight Connector 12"/>
          <p:cNvCxnSpPr/>
          <p:nvPr/>
        </p:nvCxnSpPr>
        <p:spPr>
          <a:xfrm flipV="1">
            <a:off x="3969664" y="6164842"/>
            <a:ext cx="5711483" cy="14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708" y="1252025"/>
            <a:ext cx="3770141" cy="506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318" b="69528" l="31944" r="685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147" y="4543201"/>
            <a:ext cx="1432330" cy="1285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8E02A5-B1FF-00B9-4397-17C3C75FD7F0}"/>
              </a:ext>
            </a:extLst>
          </p:cNvPr>
          <p:cNvSpPr txBox="1"/>
          <p:nvPr/>
        </p:nvSpPr>
        <p:spPr>
          <a:xfrm>
            <a:off x="5870003" y="2680371"/>
            <a:ext cx="62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BYJU’S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D070CA4-BBDD-51B1-4D8D-4EB503C89B4B}"/>
              </a:ext>
            </a:extLst>
          </p:cNvPr>
          <p:cNvSpPr txBox="1"/>
          <p:nvPr/>
        </p:nvSpPr>
        <p:spPr>
          <a:xfrm>
            <a:off x="7271286" y="2696020"/>
            <a:ext cx="613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1332DA-789E-9DCD-C9DB-94F5A03AC511}"/>
              </a:ext>
            </a:extLst>
          </p:cNvPr>
          <p:cNvSpPr txBox="1"/>
          <p:nvPr/>
        </p:nvSpPr>
        <p:spPr>
          <a:xfrm>
            <a:off x="6312918" y="3896541"/>
            <a:ext cx="1672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ATTENDENZA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4438903-F8DE-FA03-1A97-08CF356673D0}"/>
              </a:ext>
            </a:extLst>
          </p:cNvPr>
          <p:cNvSpPr txBox="1"/>
          <p:nvPr/>
        </p:nvSpPr>
        <p:spPr>
          <a:xfrm>
            <a:off x="5789371" y="4902730"/>
            <a:ext cx="68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2A18A2C-6A98-0307-77CA-142A8B48DEC7}"/>
              </a:ext>
            </a:extLst>
          </p:cNvPr>
          <p:cNvSpPr txBox="1"/>
          <p:nvPr/>
        </p:nvSpPr>
        <p:spPr>
          <a:xfrm>
            <a:off x="6929731" y="4887074"/>
            <a:ext cx="104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UNACADEMY</a:t>
            </a:r>
          </a:p>
        </p:txBody>
      </p:sp>
    </p:spTree>
    <p:extLst>
      <p:ext uri="{BB962C8B-B14F-4D97-AF65-F5344CB8AC3E}">
        <p14:creationId xmlns:p14="http://schemas.microsoft.com/office/powerpoint/2010/main" val="38899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29166 -0.191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0" b="88362" l="26267" r="769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44" y="-298937"/>
            <a:ext cx="7580526" cy="7842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556" r="48777" b="21951"/>
          <a:stretch/>
        </p:blipFill>
        <p:spPr>
          <a:xfrm>
            <a:off x="5010795" y="2567354"/>
            <a:ext cx="1007900" cy="1055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7" t="22345" r="7540" b="41778"/>
          <a:stretch/>
        </p:blipFill>
        <p:spPr>
          <a:xfrm>
            <a:off x="6018695" y="2774853"/>
            <a:ext cx="1726890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0576" y="3464572"/>
            <a:ext cx="325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ush Script MT" panose="03060802040406070304" pitchFamily="66" charset="0"/>
              </a:rPr>
              <a:t>….Every day 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4CA1A0-A3CE-515E-D935-1EE53A376FCD}"/>
              </a:ext>
            </a:extLst>
          </p:cNvPr>
          <p:cNvSpPr txBox="1"/>
          <p:nvPr/>
        </p:nvSpPr>
        <p:spPr>
          <a:xfrm>
            <a:off x="5876144" y="5831174"/>
            <a:ext cx="245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VERSION  1.0.0</a:t>
            </a:r>
          </a:p>
        </p:txBody>
      </p:sp>
    </p:spTree>
    <p:extLst>
      <p:ext uri="{BB962C8B-B14F-4D97-AF65-F5344CB8AC3E}">
        <p14:creationId xmlns:p14="http://schemas.microsoft.com/office/powerpoint/2010/main" val="33877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E969EE-BC5A-1FD0-6FEB-9AFD7AC2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28" b="86469" l="30686" r="69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2" t="3060" r="25445" b="4263"/>
          <a:stretch/>
        </p:blipFill>
        <p:spPr>
          <a:xfrm>
            <a:off x="4437089" y="209862"/>
            <a:ext cx="3342806" cy="635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A20D8E0-67D7-F9E1-4249-3E47FDCF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4" y="209862"/>
            <a:ext cx="6505730" cy="6355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CEABE86-6321-FDD2-5068-AEC942D55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01" y="647114"/>
            <a:ext cx="2957299" cy="5299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73C6B-5B0C-A24E-62B6-1399AAA93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70" y="3505766"/>
            <a:ext cx="1268616" cy="1502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38CC81BF-BEA4-5ACE-BF73-09F348E3F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8687" r="25600" b="28904"/>
          <a:stretch/>
        </p:blipFill>
        <p:spPr>
          <a:xfrm>
            <a:off x="6316624" y="1614433"/>
            <a:ext cx="984508" cy="109359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7F73385B-0253-0FE3-C6AC-E8D75A4FCBF5}"/>
              </a:ext>
            </a:extLst>
          </p:cNvPr>
          <p:cNvSpPr/>
          <p:nvPr/>
        </p:nvSpPr>
        <p:spPr>
          <a:xfrm>
            <a:off x="6246170" y="2727372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ADMIN LOGIN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432FF333-A895-0402-462D-FF59DF722738}"/>
              </a:ext>
            </a:extLst>
          </p:cNvPr>
          <p:cNvSpPr/>
          <p:nvPr/>
        </p:nvSpPr>
        <p:spPr>
          <a:xfrm>
            <a:off x="6288719" y="4976464"/>
            <a:ext cx="1125416" cy="34114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STUDENT LOGIN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84D51B8-4343-4018-7C7A-60C4319FC6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67413" y="5152257"/>
            <a:ext cx="713420" cy="7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28515 -0.0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udent login page - Google Chrome 2022-11-24 14-10-58">
            <a:hlinkClick r:id="" action="ppaction://media"/>
            <a:extLst>
              <a:ext uri="{FF2B5EF4-FFF2-40B4-BE49-F238E27FC236}">
                <a16:creationId xmlns="" xmlns:a16="http://schemas.microsoft.com/office/drawing/2014/main" id="{E6C315D6-59C2-32C2-2258-E43CC23B80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8"/>
                </p14:media>
              </p:ext>
            </p:extLst>
          </p:nvPr>
        </p:nvPicPr>
        <p:blipFill rotWithShape="1">
          <a:blip r:embed="rId4"/>
          <a:srcRect t="13890"/>
          <a:stretch/>
        </p:blipFill>
        <p:spPr>
          <a:xfrm>
            <a:off x="123372" y="0"/>
            <a:ext cx="11938000" cy="627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77F574-185B-8ED7-6660-0D48416C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4798" y="6354430"/>
            <a:ext cx="4114800" cy="365125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Bell MT" panose="02020503060305020303" pitchFamily="18" charset="0"/>
              </a:rPr>
              <a:t>TRANSPARENCY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480FAD-4B50-E109-69D6-7345A7D3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A343-FAA2-4F62-BC70-9065C8FEE2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D0BFED-23F5-D5DD-188B-89405563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87" y="351693"/>
            <a:ext cx="5091625" cy="58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B8D24F-D64F-3A63-50D4-57D35CD69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17214" r="41615" b="13828"/>
          <a:stretch/>
        </p:blipFill>
        <p:spPr>
          <a:xfrm>
            <a:off x="4951828" y="872196"/>
            <a:ext cx="2249659" cy="469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E6154BF-D8DB-0602-BA8F-0709D2F9C5EF}"/>
              </a:ext>
            </a:extLst>
          </p:cNvPr>
          <p:cNvSpPr txBox="1"/>
          <p:nvPr/>
        </p:nvSpPr>
        <p:spPr>
          <a:xfrm>
            <a:off x="8367053" y="2559781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19199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r="3201" b="5062"/>
          <a:stretch/>
        </p:blipFill>
        <p:spPr>
          <a:xfrm>
            <a:off x="0" y="-34966"/>
            <a:ext cx="12192000" cy="6832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BC3D5C-FFA2-1F64-8504-9B9BFDC298E6}"/>
              </a:ext>
            </a:extLst>
          </p:cNvPr>
          <p:cNvSpPr txBox="1"/>
          <p:nvPr/>
        </p:nvSpPr>
        <p:spPr>
          <a:xfrm>
            <a:off x="10024585" y="927847"/>
            <a:ext cx="135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USER-FRIENDLY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="" xmlns:a16="http://schemas.microsoft.com/office/drawing/2014/main" id="{97F501FD-2071-4B57-EB1F-250D378D6816}"/>
              </a:ext>
            </a:extLst>
          </p:cNvPr>
          <p:cNvCxnSpPr/>
          <p:nvPr/>
        </p:nvCxnSpPr>
        <p:spPr>
          <a:xfrm rot="10800000" flipV="1">
            <a:off x="5873261" y="4890977"/>
            <a:ext cx="4631706" cy="63795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903CF3-C84E-1BF0-CC71-13F4C0DAADE8}"/>
              </a:ext>
            </a:extLst>
          </p:cNvPr>
          <p:cNvSpPr txBox="1"/>
          <p:nvPr/>
        </p:nvSpPr>
        <p:spPr>
          <a:xfrm>
            <a:off x="3615070" y="5328876"/>
            <a:ext cx="206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DESCRIPTIVE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="" xmlns:a16="http://schemas.microsoft.com/office/drawing/2014/main" id="{7CF5A13F-A29C-6632-8DD0-2E671248CE87}"/>
              </a:ext>
            </a:extLst>
          </p:cNvPr>
          <p:cNvCxnSpPr>
            <a:cxnSpLocks/>
          </p:cNvCxnSpPr>
          <p:nvPr/>
        </p:nvCxnSpPr>
        <p:spPr>
          <a:xfrm flipV="1">
            <a:off x="1584101" y="2296634"/>
            <a:ext cx="3062327" cy="13097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CD0F16D-BF4D-9D1E-AF74-61E091AC8885}"/>
              </a:ext>
            </a:extLst>
          </p:cNvPr>
          <p:cNvSpPr txBox="1"/>
          <p:nvPr/>
        </p:nvSpPr>
        <p:spPr>
          <a:xfrm>
            <a:off x="4827181" y="2035024"/>
            <a:ext cx="27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ECONOMICAL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26371411-5354-7D0E-35E8-EC4DB830BBED}"/>
              </a:ext>
            </a:extLst>
          </p:cNvPr>
          <p:cNvCxnSpPr/>
          <p:nvPr/>
        </p:nvCxnSpPr>
        <p:spPr>
          <a:xfrm>
            <a:off x="4646428" y="3510620"/>
            <a:ext cx="1031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454B33F-39EC-6F98-CB74-55BEB1EBB915}"/>
              </a:ext>
            </a:extLst>
          </p:cNvPr>
          <p:cNvSpPr txBox="1"/>
          <p:nvPr/>
        </p:nvSpPr>
        <p:spPr>
          <a:xfrm>
            <a:off x="5677786" y="3293723"/>
            <a:ext cx="2079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CALCULATIVE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060E47EF-D645-F0C2-1AC6-E29867C12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2798" y1="11399" x2="17617" y2="88601"/>
                        <a14:backgroundMark x1="17617" y1="88601" x2="53368" y2="95855"/>
                        <a14:backgroundMark x1="53368" y1="95855" x2="76166" y2="78756"/>
                        <a14:backgroundMark x1="76166" y1="78756" x2="87565" y2="53368"/>
                        <a14:backgroundMark x1="87565" y1="53368" x2="45078" y2="12435"/>
                        <a14:backgroundMark x1="45078" y1="12435" x2="20207" y2="9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23" y="6256849"/>
            <a:ext cx="637954" cy="6379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66715" y="927847"/>
            <a:ext cx="2191919" cy="1107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="" xmlns:a16="http://schemas.microsoft.com/office/drawing/2014/main" id="{14F73FA5-064E-166C-885E-677AEF3685CF}"/>
              </a:ext>
            </a:extLst>
          </p:cNvPr>
          <p:cNvCxnSpPr/>
          <p:nvPr/>
        </p:nvCxnSpPr>
        <p:spPr>
          <a:xfrm>
            <a:off x="1415157" y="312549"/>
            <a:ext cx="8609428" cy="953967"/>
          </a:xfrm>
          <a:prstGeom prst="bentConnector3">
            <a:avLst>
              <a:gd name="adj1" fmla="val 696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4" r="81016" b="71733"/>
          <a:stretch/>
        </p:blipFill>
        <p:spPr>
          <a:xfrm>
            <a:off x="0" y="712694"/>
            <a:ext cx="2393576" cy="8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70768 -0.6495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91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24" grpId="0" build="allAtOnce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1089">
                <a:alpha val="78000"/>
              </a:srgbClr>
            </a:gs>
            <a:gs pos="18000">
              <a:srgbClr val="6D23B6">
                <a:alpha val="79000"/>
              </a:srgbClr>
            </a:gs>
            <a:gs pos="36000">
              <a:srgbClr val="822FAF">
                <a:alpha val="87000"/>
              </a:srgbClr>
            </a:gs>
            <a:gs pos="64000">
              <a:srgbClr val="AC46A1">
                <a:alpha val="95000"/>
              </a:srgbClr>
            </a:gs>
            <a:gs pos="53000">
              <a:srgbClr val="973AA8">
                <a:alpha val="76000"/>
              </a:srgbClr>
            </a:gs>
            <a:gs pos="85000">
              <a:srgbClr val="D55D92"/>
            </a:gs>
            <a:gs pos="76000">
              <a:srgbClr val="AC46A1">
                <a:alpha val="91000"/>
              </a:srgbClr>
            </a:gs>
            <a:gs pos="0">
              <a:srgbClr val="EA698B">
                <a:alpha val="77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3243CD6-D808-1301-FF93-0B4BB8088FE1}"/>
              </a:ext>
            </a:extLst>
          </p:cNvPr>
          <p:cNvGrpSpPr/>
          <p:nvPr/>
        </p:nvGrpSpPr>
        <p:grpSpPr>
          <a:xfrm>
            <a:off x="3674605" y="91779"/>
            <a:ext cx="5316280" cy="5629939"/>
            <a:chOff x="3544185" y="191385"/>
            <a:chExt cx="6344093" cy="6953693"/>
          </a:xfrm>
        </p:grpSpPr>
        <p:pic>
          <p:nvPicPr>
            <p:cNvPr id="8" name="Graphic 7" descr="Lock">
              <a:extLst>
                <a:ext uri="{FF2B5EF4-FFF2-40B4-BE49-F238E27FC236}">
                  <a16:creationId xmlns="" xmlns:a16="http://schemas.microsoft.com/office/drawing/2014/main" id="{FADEB783-9CEF-C358-64F4-0D01BFF4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44185" y="191385"/>
              <a:ext cx="6344093" cy="69536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4155FE2-1767-027A-142F-EFC2B6915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6" t="-24" r="48197" b="19675"/>
            <a:stretch/>
          </p:blipFill>
          <p:spPr>
            <a:xfrm>
              <a:off x="5958522" y="4146698"/>
              <a:ext cx="1515418" cy="1646702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BD217FEC-242A-BE0A-E8B2-E0766E8BA229}"/>
              </a:ext>
            </a:extLst>
          </p:cNvPr>
          <p:cNvCxnSpPr>
            <a:cxnSpLocks/>
          </p:cNvCxnSpPr>
          <p:nvPr/>
        </p:nvCxnSpPr>
        <p:spPr>
          <a:xfrm flipH="1" flipV="1">
            <a:off x="2101703" y="3091415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1C570310-C275-B310-2879-45553BC664FC}"/>
              </a:ext>
            </a:extLst>
          </p:cNvPr>
          <p:cNvCxnSpPr/>
          <p:nvPr/>
        </p:nvCxnSpPr>
        <p:spPr>
          <a:xfrm flipH="1" flipV="1">
            <a:off x="2101703" y="4742464"/>
            <a:ext cx="2317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1698B74A-F6CA-6DD9-D8B0-B0AE190E3497}"/>
              </a:ext>
            </a:extLst>
          </p:cNvPr>
          <p:cNvCxnSpPr>
            <a:cxnSpLocks/>
          </p:cNvCxnSpPr>
          <p:nvPr/>
        </p:nvCxnSpPr>
        <p:spPr>
          <a:xfrm>
            <a:off x="8126818" y="4742464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1D92223-A378-E93D-EBCB-6ABBA40CC4F7}"/>
              </a:ext>
            </a:extLst>
          </p:cNvPr>
          <p:cNvCxnSpPr>
            <a:cxnSpLocks/>
          </p:cNvCxnSpPr>
          <p:nvPr/>
        </p:nvCxnSpPr>
        <p:spPr>
          <a:xfrm>
            <a:off x="8126818" y="3078123"/>
            <a:ext cx="177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00B27C7-7B4B-9840-0D2C-789A5E00A80E}"/>
              </a:ext>
            </a:extLst>
          </p:cNvPr>
          <p:cNvSpPr txBox="1"/>
          <p:nvPr/>
        </p:nvSpPr>
        <p:spPr>
          <a:xfrm>
            <a:off x="9898912" y="2906749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PORTABLE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A242F0D-FE60-600B-D784-380286A4E6D1}"/>
              </a:ext>
            </a:extLst>
          </p:cNvPr>
          <p:cNvSpPr txBox="1"/>
          <p:nvPr/>
        </p:nvSpPr>
        <p:spPr>
          <a:xfrm>
            <a:off x="9898912" y="4557798"/>
            <a:ext cx="209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TRANSPARENCY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DEDC64F-E45E-B2AC-4991-E6605ADCD067}"/>
              </a:ext>
            </a:extLst>
          </p:cNvPr>
          <p:cNvSpPr txBox="1"/>
          <p:nvPr/>
        </p:nvSpPr>
        <p:spPr>
          <a:xfrm>
            <a:off x="631136" y="2906749"/>
            <a:ext cx="203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ECONOMICAL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8E46E3D-1BD8-1421-ABB2-C03E2A872745}"/>
              </a:ext>
            </a:extLst>
          </p:cNvPr>
          <p:cNvSpPr txBox="1"/>
          <p:nvPr/>
        </p:nvSpPr>
        <p:spPr>
          <a:xfrm>
            <a:off x="517452" y="4535025"/>
            <a:ext cx="2304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SIMPLIFY THE CALCULATIONS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C2902DE-7190-D3A3-BA97-066EFD09CCB2}"/>
              </a:ext>
            </a:extLst>
          </p:cNvPr>
          <p:cNvSpPr txBox="1"/>
          <p:nvPr/>
        </p:nvSpPr>
        <p:spPr>
          <a:xfrm>
            <a:off x="4905153" y="55967"/>
            <a:ext cx="644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897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7030A0"/>
            </a:gs>
            <a:gs pos="22000">
              <a:srgbClr val="023E8A">
                <a:alpha val="86000"/>
              </a:srgbClr>
            </a:gs>
            <a:gs pos="38000">
              <a:srgbClr val="0077B6">
                <a:alpha val="85000"/>
              </a:srgbClr>
            </a:gs>
            <a:gs pos="81000">
              <a:srgbClr val="48CAE4">
                <a:alpha val="84000"/>
              </a:srgbClr>
            </a:gs>
            <a:gs pos="85000">
              <a:srgbClr val="90E0EF"/>
            </a:gs>
            <a:gs pos="63000">
              <a:srgbClr val="00B4D8">
                <a:alpha val="87000"/>
              </a:srgbClr>
            </a:gs>
            <a:gs pos="88000">
              <a:srgbClr val="9FE4F2">
                <a:alpha val="90000"/>
              </a:srgbClr>
            </a:gs>
            <a:gs pos="97000">
              <a:srgbClr val="CAF0F8"/>
            </a:gs>
            <a:gs pos="47000">
              <a:srgbClr val="0096C7">
                <a:alpha val="9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0157" y="2511381"/>
            <a:ext cx="108826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THANK  YOU!!!</a:t>
            </a:r>
            <a:endParaRPr lang="en-IN" sz="115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33</Words>
  <Application>Microsoft Office PowerPoint</Application>
  <PresentationFormat>Widescreen</PresentationFormat>
  <Paragraphs>22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Arial</vt:lpstr>
      <vt:lpstr>Arial Black</vt:lpstr>
      <vt:lpstr>Arial Rounded MT Bold</vt:lpstr>
      <vt:lpstr>Bell MT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Project Workers</cp:lastModifiedBy>
  <cp:revision>20</cp:revision>
  <dcterms:created xsi:type="dcterms:W3CDTF">2022-11-24T07:56:58Z</dcterms:created>
  <dcterms:modified xsi:type="dcterms:W3CDTF">2022-12-26T17:51:24Z</dcterms:modified>
</cp:coreProperties>
</file>